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sldIdLst>
    <p:sldId id="257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D9D9D9"/>
    <a:srgbClr val="C0C0C0"/>
    <a:srgbClr val="FFFFFF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59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C41314-1C8D-8582-791D-DEF874279D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C17E7B-0482-2BA9-1E45-B1AB58867F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430D39-DC3C-0ED8-4095-D4015A2FC7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2EEE5D-2646-4868-9FD9-C2D40281517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294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864C1A-5762-93E7-EB8D-05F4A2200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3E8678-31AD-9259-448A-79407789C8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F77851-8549-9782-97C6-917C29EF9F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CF6B4-14EA-456D-A0BA-FC1B05A571F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84049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9CB1B50-7B2B-6897-3153-002DBE8E0F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F1C819-9F85-5F3A-8CED-C1E77FE1FA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CFFDE1-EEFB-552D-0D64-104029B4AD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B26BAD-1057-4039-816C-A19FBF01BE2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72518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C28609D-2B69-1AE1-9754-A3AD42D30A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D3179C-8675-3D97-41A3-B3624ECD8D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118F70-E2FD-E1D0-E5B2-C287A985BF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0C8DA-705D-463E-8221-682204E87C8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744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D3378B-2B11-979D-FB7B-29C49647CA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ED31E7-7304-C5B4-A48A-A30D6897DB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DC80FC-BC9D-4E7E-C9B8-4935C74852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7A1C8-5D77-470E-A105-2C467D17FB5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527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3CFACF-E0C7-0118-B715-B4D7824F11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13EDFF-C16B-F134-7EE3-104AA30D0F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43782C-97C8-7BDF-F9F3-DCD1C1C232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70922-24CC-4FDB-ABCA-023577B0CBA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3007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3B84B6-0397-FF8E-3C49-379B4B049A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E71656-D716-BBD2-7148-31A8FA6A1D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9DBFDAD-7F9B-5EE6-E1EA-0696B601DB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4AD30-4B83-498F-B22A-FDF06AE40B7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4654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A255D66-D484-3D23-4FAC-02ABCA5EA9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C3AD44-2D22-8B6D-0BF1-353318375F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79183CA-E211-5F8F-C373-70C50CBBFC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7EB593-040B-4ACA-B84C-2D6D1C55E09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2514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72EC786-7F2F-40DE-E3F7-CE8A833BCB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8493AE1-5EF8-0457-C473-FFE8004A4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FF7D4C5-A55F-BCED-705A-0F3CC316AB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8E03B-3006-4D32-B49B-561687A6582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6246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7AD650-6EBB-44F0-D849-64548B6C58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0342B-013E-E64C-A2B7-EAFE4BFBE7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D3D911-44CE-68FA-62A3-EA76752F96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AB8590-D5C4-4B0E-84E8-8E2ACF16DE0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4552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07E9C8-83F1-DB91-782E-79D12AA8C6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D37A2-BCD3-6EEC-ADB0-9480CD1DD0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5CBFFF-6DA2-246D-D80B-8D47F07EF7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ACBE70-A9CC-442A-A9E3-C1A59464234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1568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3D39FD4-A314-BDE0-19EB-CDF43E9B0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D257FBC-7A8D-C292-751B-6D8D100BBD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58DB9D8-D3B7-232E-FF0A-DF076F63D81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31188C9-96E5-3357-60E9-E454C10592E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94A6941-2BEB-1D7D-049F-0F51913EA1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4AD01E-504F-4CC2-876F-792D8F31BC2D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35DB7CC-0F22-AF32-4217-940A112F9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47800"/>
            <a:ext cx="6934200" cy="4724400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fr-FR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73EE6F14-187A-C411-C0EF-BCDE1CF5C3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29400" y="2514600"/>
            <a:ext cx="1055688" cy="2222500"/>
          </a:xfrm>
        </p:spPr>
        <p:txBody>
          <a:bodyPr/>
          <a:lstStyle/>
          <a:p>
            <a:pPr eaLnBrk="1" hangingPunct="1"/>
            <a:r>
              <a:rPr lang="fr-FR" altLang="fr-FR" sz="8000" b="1" dirty="0">
                <a:solidFill>
                  <a:srgbClr val="BFBFBF"/>
                </a:solidFill>
              </a:rPr>
              <a:t> {</a:t>
            </a:r>
          </a:p>
        </p:txBody>
      </p:sp>
      <p:sp>
        <p:nvSpPr>
          <p:cNvPr id="13315" name="AutoShape 5">
            <a:extLst>
              <a:ext uri="{FF2B5EF4-FFF2-40B4-BE49-F238E27FC236}">
                <a16:creationId xmlns:a16="http://schemas.microsoft.com/office/drawing/2014/main" id="{AC8634EE-4D18-FA0A-5763-A5E7F6BF5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573463"/>
            <a:ext cx="2808288" cy="86360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fr-FR" altLang="fr-FR" sz="1100"/>
          </a:p>
          <a:p>
            <a:pPr algn="ctr" eaLnBrk="1" hangingPunct="1"/>
            <a:r>
              <a:rPr lang="fr-FR" altLang="fr-FR" sz="1100" b="1"/>
              <a:t>Entité cible</a:t>
            </a:r>
            <a:r>
              <a:rPr lang="fr-FR" altLang="fr-FR" sz="1100"/>
              <a:t> :</a:t>
            </a:r>
          </a:p>
          <a:p>
            <a:pPr algn="ctr" eaLnBrk="1" hangingPunct="1"/>
            <a:r>
              <a:rPr lang="fr-FR" altLang="fr-FR" sz="1100"/>
              <a:t> Quelle est sa mission ?</a:t>
            </a:r>
          </a:p>
          <a:p>
            <a:pPr algn="ctr" eaLnBrk="1" hangingPunct="1"/>
            <a:endParaRPr lang="fr-FR" altLang="fr-FR" sz="1100"/>
          </a:p>
        </p:txBody>
      </p:sp>
      <p:sp>
        <p:nvSpPr>
          <p:cNvPr id="3078" name="AutoShape 6">
            <a:extLst>
              <a:ext uri="{FF2B5EF4-FFF2-40B4-BE49-F238E27FC236}">
                <a16:creationId xmlns:a16="http://schemas.microsoft.com/office/drawing/2014/main" id="{D2C64A95-4789-190B-8A3B-A0CBCE9A8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7338" y="1773238"/>
            <a:ext cx="2881312" cy="720725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38100">
            <a:solidFill>
              <a:srgbClr val="FFFF66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100" b="1"/>
              <a:t>Sur la ligne hiérarchique</a:t>
            </a:r>
          </a:p>
        </p:txBody>
      </p:sp>
      <p:sp>
        <p:nvSpPr>
          <p:cNvPr id="13317" name="AutoShape 7">
            <a:extLst>
              <a:ext uri="{FF2B5EF4-FFF2-40B4-BE49-F238E27FC236}">
                <a16:creationId xmlns:a16="http://schemas.microsoft.com/office/drawing/2014/main" id="{1634FDE9-CECD-ED4B-2BB2-67BCFFE5C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775" y="3213100"/>
            <a:ext cx="1368425" cy="720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100" b="1"/>
              <a:t>En dehors de </a:t>
            </a:r>
          </a:p>
          <a:p>
            <a:pPr algn="ctr" eaLnBrk="1" hangingPunct="1"/>
            <a:r>
              <a:rPr lang="fr-FR" altLang="fr-FR" sz="1100" b="1"/>
              <a:t>la ligne </a:t>
            </a:r>
          </a:p>
          <a:p>
            <a:pPr algn="ctr" eaLnBrk="1" hangingPunct="1"/>
            <a:r>
              <a:rPr lang="fr-FR" altLang="fr-FR" sz="1100" b="1"/>
              <a:t>hiérarchique</a:t>
            </a:r>
          </a:p>
        </p:txBody>
      </p:sp>
      <p:sp>
        <p:nvSpPr>
          <p:cNvPr id="3080" name="AutoShape 8">
            <a:extLst>
              <a:ext uri="{FF2B5EF4-FFF2-40B4-BE49-F238E27FC236}">
                <a16:creationId xmlns:a16="http://schemas.microsoft.com/office/drawing/2014/main" id="{18A4149F-0D73-4926-EFBF-D86A0A76F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5013325"/>
            <a:ext cx="2808288" cy="720725"/>
          </a:xfrm>
          <a:prstGeom prst="roundRect">
            <a:avLst>
              <a:gd name="adj" fmla="val 16667"/>
            </a:avLst>
          </a:prstGeom>
          <a:solidFill>
            <a:srgbClr val="C0C0C0"/>
          </a:solidFill>
          <a:ln w="38100">
            <a:solidFill>
              <a:srgbClr val="FFFF66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100" b="1"/>
              <a:t>Sur la ligne hiérarchique</a:t>
            </a:r>
          </a:p>
        </p:txBody>
      </p:sp>
      <p:sp>
        <p:nvSpPr>
          <p:cNvPr id="13319" name="Line 9">
            <a:extLst>
              <a:ext uri="{FF2B5EF4-FFF2-40B4-BE49-F238E27FC236}">
                <a16:creationId xmlns:a16="http://schemas.microsoft.com/office/drawing/2014/main" id="{55A150C0-42DA-EEAE-1531-1E95629725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249237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0" name="Line 10">
            <a:extLst>
              <a:ext uri="{FF2B5EF4-FFF2-40B4-BE49-F238E27FC236}">
                <a16:creationId xmlns:a16="http://schemas.microsoft.com/office/drawing/2014/main" id="{01664355-AE14-87EE-B425-C8ED7D9929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11663" y="249237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1" name="Line 11">
            <a:extLst>
              <a:ext uri="{FF2B5EF4-FFF2-40B4-BE49-F238E27FC236}">
                <a16:creationId xmlns:a16="http://schemas.microsoft.com/office/drawing/2014/main" id="{BFAE1D07-3B52-EF22-687F-4FCC2B220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2888" y="4437063"/>
            <a:ext cx="0" cy="515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2" name="Line 12">
            <a:extLst>
              <a:ext uri="{FF2B5EF4-FFF2-40B4-BE49-F238E27FC236}">
                <a16:creationId xmlns:a16="http://schemas.microsoft.com/office/drawing/2014/main" id="{756A33D6-D2DC-2011-435C-85EAD947E7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11663" y="4419600"/>
            <a:ext cx="4762" cy="522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3" name="Text Box 13">
            <a:extLst>
              <a:ext uri="{FF2B5EF4-FFF2-40B4-BE49-F238E27FC236}">
                <a16:creationId xmlns:a16="http://schemas.microsoft.com/office/drawing/2014/main" id="{D900BD55-4D01-E3FC-2CB1-1A4BE0EA5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9300" y="2565400"/>
            <a:ext cx="25923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i="1"/>
              <a:t>Nature des liens : variables d</a:t>
            </a:r>
            <a:r>
              <a:rPr lang="ja-JP" altLang="fr-FR" sz="1100" i="1"/>
              <a:t>’</a:t>
            </a:r>
            <a:r>
              <a:rPr lang="fr-FR" altLang="ja-JP" sz="1100" i="1"/>
              <a:t>action (organisation, méthodes de travail), rapports d</a:t>
            </a:r>
            <a:r>
              <a:rPr lang="ja-JP" altLang="fr-FR" sz="1100" i="1"/>
              <a:t>’</a:t>
            </a:r>
            <a:r>
              <a:rPr lang="fr-FR" altLang="ja-JP" sz="1100" i="1"/>
              <a:t>activité…</a:t>
            </a:r>
            <a:endParaRPr lang="fr-FR" altLang="fr-FR" sz="1100" i="1"/>
          </a:p>
        </p:txBody>
      </p:sp>
      <p:sp>
        <p:nvSpPr>
          <p:cNvPr id="13324" name="AutoShape 14">
            <a:extLst>
              <a:ext uri="{FF2B5EF4-FFF2-40B4-BE49-F238E27FC236}">
                <a16:creationId xmlns:a16="http://schemas.microsoft.com/office/drawing/2014/main" id="{3A073E35-A865-AC70-5D29-8622EA61A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238" y="4724400"/>
            <a:ext cx="1368425" cy="720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100" b="1"/>
              <a:t>En dehors de </a:t>
            </a:r>
          </a:p>
          <a:p>
            <a:pPr algn="ctr" eaLnBrk="1" hangingPunct="1"/>
            <a:r>
              <a:rPr lang="fr-FR" altLang="fr-FR" sz="1100" b="1"/>
              <a:t>la ligne </a:t>
            </a:r>
          </a:p>
          <a:p>
            <a:pPr algn="ctr" eaLnBrk="1" hangingPunct="1"/>
            <a:r>
              <a:rPr lang="fr-FR" altLang="fr-FR" sz="1100" b="1"/>
              <a:t>hiérarchique</a:t>
            </a:r>
          </a:p>
        </p:txBody>
      </p:sp>
      <p:sp>
        <p:nvSpPr>
          <p:cNvPr id="13325" name="Line 15">
            <a:extLst>
              <a:ext uri="{FF2B5EF4-FFF2-40B4-BE49-F238E27FC236}">
                <a16:creationId xmlns:a16="http://schemas.microsoft.com/office/drawing/2014/main" id="{DA48008A-B3FE-AEA7-CAA1-162E6061360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8200" y="3573463"/>
            <a:ext cx="8636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6" name="Line 16">
            <a:extLst>
              <a:ext uri="{FF2B5EF4-FFF2-40B4-BE49-F238E27FC236}">
                <a16:creationId xmlns:a16="http://schemas.microsoft.com/office/drawing/2014/main" id="{476B8598-0125-DB6A-8A8D-B74F4AA8A7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08200" y="3716338"/>
            <a:ext cx="7921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7" name="Line 17">
            <a:extLst>
              <a:ext uri="{FF2B5EF4-FFF2-40B4-BE49-F238E27FC236}">
                <a16:creationId xmlns:a16="http://schemas.microsoft.com/office/drawing/2014/main" id="{0238E59C-E5FB-3F87-5767-EDF12CFA7A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2663" y="4437063"/>
            <a:ext cx="7921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8" name="Line 18">
            <a:extLst>
              <a:ext uri="{FF2B5EF4-FFF2-40B4-BE49-F238E27FC236}">
                <a16:creationId xmlns:a16="http://schemas.microsoft.com/office/drawing/2014/main" id="{AF85824F-2CB7-01C9-3EB7-4F2934FD3F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52663" y="4437063"/>
            <a:ext cx="10080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9" name="Text Box 19">
            <a:extLst>
              <a:ext uri="{FF2B5EF4-FFF2-40B4-BE49-F238E27FC236}">
                <a16:creationId xmlns:a16="http://schemas.microsoft.com/office/drawing/2014/main" id="{0B9C82B2-C486-6EC1-C356-7BABF10A8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" y="3933825"/>
            <a:ext cx="24479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i="1"/>
              <a:t>Nature des liens : services, transmissions d</a:t>
            </a:r>
            <a:r>
              <a:rPr lang="ja-JP" altLang="fr-FR" sz="1100" i="1"/>
              <a:t>’</a:t>
            </a:r>
            <a:r>
              <a:rPr lang="fr-FR" altLang="ja-JP" sz="1100" i="1"/>
              <a:t>informations…</a:t>
            </a:r>
            <a:endParaRPr lang="fr-FR" altLang="fr-FR" sz="1100" i="1"/>
          </a:p>
        </p:txBody>
      </p:sp>
      <p:sp>
        <p:nvSpPr>
          <p:cNvPr id="3092" name="Text Box 20">
            <a:extLst>
              <a:ext uri="{FF2B5EF4-FFF2-40B4-BE49-F238E27FC236}">
                <a16:creationId xmlns:a16="http://schemas.microsoft.com/office/drawing/2014/main" id="{AA4681DC-13A2-6809-F8B0-58CD97FE3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143000"/>
            <a:ext cx="2160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ENTREPRISE</a:t>
            </a:r>
          </a:p>
        </p:txBody>
      </p:sp>
      <p:sp>
        <p:nvSpPr>
          <p:cNvPr id="3093" name="Text Box 21">
            <a:extLst>
              <a:ext uri="{FF2B5EF4-FFF2-40B4-BE49-F238E27FC236}">
                <a16:creationId xmlns:a16="http://schemas.microsoft.com/office/drawing/2014/main" id="{3DA52851-4E51-5790-9D80-01FAEDA9E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143000"/>
            <a:ext cx="27003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fr-FR" altLang="fr-FR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ENVIRONNEMENT </a:t>
            </a:r>
          </a:p>
          <a:p>
            <a:pPr algn="r" eaLnBrk="1" hangingPunct="1">
              <a:spcBef>
                <a:spcPct val="50000"/>
              </a:spcBef>
            </a:pPr>
            <a:r>
              <a:rPr lang="fr-FR" altLang="fr-FR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EXTERNE</a:t>
            </a:r>
          </a:p>
        </p:txBody>
      </p:sp>
      <p:sp>
        <p:nvSpPr>
          <p:cNvPr id="3094" name="AutoShape 22">
            <a:extLst>
              <a:ext uri="{FF2B5EF4-FFF2-40B4-BE49-F238E27FC236}">
                <a16:creationId xmlns:a16="http://schemas.microsoft.com/office/drawing/2014/main" id="{9391450D-45CF-436D-46AB-4DDF98DA6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3200400"/>
            <a:ext cx="1403350" cy="228600"/>
          </a:xfrm>
          <a:prstGeom prst="roundRect">
            <a:avLst>
              <a:gd name="adj" fmla="val 16667"/>
            </a:avLst>
          </a:prstGeom>
          <a:solidFill>
            <a:srgbClr val="7F7F7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>
                <a:solidFill>
                  <a:srgbClr val="FFFFFF"/>
                </a:solidFill>
                <a:latin typeface="Arial" charset="0"/>
                <a:ea typeface="ＭＳ Ｐゴシック" charset="0"/>
              </a:rPr>
              <a:t>Clients</a:t>
            </a:r>
          </a:p>
        </p:txBody>
      </p:sp>
      <p:sp>
        <p:nvSpPr>
          <p:cNvPr id="13333" name="Line 24">
            <a:extLst>
              <a:ext uri="{FF2B5EF4-FFF2-40B4-BE49-F238E27FC236}">
                <a16:creationId xmlns:a16="http://schemas.microsoft.com/office/drawing/2014/main" id="{85572F60-7CEA-8C20-FEAB-865D308B06E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67400" y="3717925"/>
            <a:ext cx="1219200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34" name="Line 25">
            <a:extLst>
              <a:ext uri="{FF2B5EF4-FFF2-40B4-BE49-F238E27FC236}">
                <a16:creationId xmlns:a16="http://schemas.microsoft.com/office/drawing/2014/main" id="{FA72AD4D-D095-6028-F505-C578AA4BEE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3862388"/>
            <a:ext cx="1219200" cy="23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35" name="Text Box 26">
            <a:extLst>
              <a:ext uri="{FF2B5EF4-FFF2-40B4-BE49-F238E27FC236}">
                <a16:creationId xmlns:a16="http://schemas.microsoft.com/office/drawing/2014/main" id="{6FE87802-902D-DB80-7D01-62B8D808C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4419600"/>
            <a:ext cx="10795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 i="1"/>
              <a:t>Nature des liens entrées, sorties…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100" i="1"/>
          </a:p>
        </p:txBody>
      </p:sp>
      <p:sp>
        <p:nvSpPr>
          <p:cNvPr id="13336" name="Text Box 27">
            <a:extLst>
              <a:ext uri="{FF2B5EF4-FFF2-40B4-BE49-F238E27FC236}">
                <a16:creationId xmlns:a16="http://schemas.microsoft.com/office/drawing/2014/main" id="{FA1E8771-489F-23E3-52A3-8CA511DC6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324600"/>
            <a:ext cx="8208963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200" b="1"/>
              <a:t>Qui fait quoi ? Qui décide quoi? Quels sont les flux d</a:t>
            </a:r>
            <a:r>
              <a:rPr lang="ja-JP" altLang="fr-FR" sz="1200" b="1"/>
              <a:t>’</a:t>
            </a:r>
            <a:r>
              <a:rPr lang="fr-FR" altLang="ja-JP" sz="1200" b="1"/>
              <a:t>information ?</a:t>
            </a:r>
            <a:endParaRPr lang="fr-FR" altLang="fr-FR" sz="1200" b="1"/>
          </a:p>
        </p:txBody>
      </p:sp>
      <p:sp>
        <p:nvSpPr>
          <p:cNvPr id="30" name="AutoShape 22">
            <a:extLst>
              <a:ext uri="{FF2B5EF4-FFF2-40B4-BE49-F238E27FC236}">
                <a16:creationId xmlns:a16="http://schemas.microsoft.com/office/drawing/2014/main" id="{483A5F99-7895-270D-CDCE-91D1BB2BB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3505200"/>
            <a:ext cx="1403350" cy="228600"/>
          </a:xfrm>
          <a:prstGeom prst="roundRect">
            <a:avLst>
              <a:gd name="adj" fmla="val 16667"/>
            </a:avLst>
          </a:prstGeom>
          <a:solidFill>
            <a:srgbClr val="7F7F7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b="1">
                <a:solidFill>
                  <a:srgbClr val="FFFFFF"/>
                </a:solidFill>
                <a:latin typeface="Arial" charset="0"/>
                <a:ea typeface="ＭＳ Ｐゴシック" charset="0"/>
              </a:rPr>
              <a:t>Fournisseurs</a:t>
            </a:r>
          </a:p>
        </p:txBody>
      </p:sp>
      <p:sp>
        <p:nvSpPr>
          <p:cNvPr id="31" name="AutoShape 22">
            <a:extLst>
              <a:ext uri="{FF2B5EF4-FFF2-40B4-BE49-F238E27FC236}">
                <a16:creationId xmlns:a16="http://schemas.microsoft.com/office/drawing/2014/main" id="{088EBAAA-EE23-53E4-D97C-FD2606278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3810000"/>
            <a:ext cx="1403350" cy="228600"/>
          </a:xfrm>
          <a:prstGeom prst="roundRect">
            <a:avLst>
              <a:gd name="adj" fmla="val 16667"/>
            </a:avLst>
          </a:prstGeom>
          <a:solidFill>
            <a:srgbClr val="7F7F7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400" b="1">
                <a:solidFill>
                  <a:srgbClr val="FFFFFF"/>
                </a:solidFill>
              </a:rPr>
              <a:t>…</a:t>
            </a:r>
          </a:p>
        </p:txBody>
      </p:sp>
      <p:sp>
        <p:nvSpPr>
          <p:cNvPr id="32" name="AutoShape 22">
            <a:extLst>
              <a:ext uri="{FF2B5EF4-FFF2-40B4-BE49-F238E27FC236}">
                <a16:creationId xmlns:a16="http://schemas.microsoft.com/office/drawing/2014/main" id="{9048AEB1-5D1D-8B3E-6C45-04E20246E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4114800"/>
            <a:ext cx="1403350" cy="228600"/>
          </a:xfrm>
          <a:prstGeom prst="roundRect">
            <a:avLst>
              <a:gd name="adj" fmla="val 16667"/>
            </a:avLst>
          </a:prstGeom>
          <a:solidFill>
            <a:srgbClr val="7F7F7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1400" b="1">
                <a:solidFill>
                  <a:srgbClr val="FFFFFF"/>
                </a:solidFill>
              </a:rPr>
              <a:t>…</a:t>
            </a:r>
          </a:p>
        </p:txBody>
      </p:sp>
      <p:sp>
        <p:nvSpPr>
          <p:cNvPr id="13340" name="ZoneTexte 1">
            <a:extLst>
              <a:ext uri="{FF2B5EF4-FFF2-40B4-BE49-F238E27FC236}">
                <a16:creationId xmlns:a16="http://schemas.microsoft.com/office/drawing/2014/main" id="{68110EE0-68EF-F03C-2BBA-C29DCAE4B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260350"/>
            <a:ext cx="2305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800"/>
              <a:t>Analyse des liaisons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9C844ABD6F7B4689474541F55CC13B" ma:contentTypeVersion="19" ma:contentTypeDescription="Crée un document." ma:contentTypeScope="" ma:versionID="0d133514ce552ecc94d0d0b0a751e8c3">
  <xsd:schema xmlns:xsd="http://www.w3.org/2001/XMLSchema" xmlns:xs="http://www.w3.org/2001/XMLSchema" xmlns:p="http://schemas.microsoft.com/office/2006/metadata/properties" xmlns:ns2="4af84881-0503-4918-aa67-3ca51811c223" xmlns:ns3="61f25844-40d7-4c7e-b114-8a7d7b5ea21b" targetNamespace="http://schemas.microsoft.com/office/2006/metadata/properties" ma:root="true" ma:fieldsID="28c0ef2f5d9a3e0990a92430532b4b5b" ns2:_="" ns3:_="">
    <xsd:import namespace="4af84881-0503-4918-aa67-3ca51811c223"/>
    <xsd:import namespace="61f25844-40d7-4c7e-b114-8a7d7b5ea2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f84881-0503-4918-aa67-3ca51811c2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d50a965d-289d-4786-b2cb-4e6011d453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f25844-40d7-4c7e-b114-8a7d7b5ea21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d739c9b-3601-4f7a-9bc6-c16b3c414b09}" ma:internalName="TaxCatchAll" ma:showField="CatchAllData" ma:web="61f25844-40d7-4c7e-b114-8a7d7b5ea2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32A26D-ECE7-43BC-831F-830344DBEE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f84881-0503-4918-aa67-3ca51811c223"/>
    <ds:schemaRef ds:uri="61f25844-40d7-4c7e-b114-8a7d7b5ea2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47AEF1-72C7-4656-B0DD-73223C05E5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95</Words>
  <Application>Microsoft Office PowerPoint</Application>
  <PresentationFormat>Affichage à l'écran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MS PGothic</vt:lpstr>
      <vt:lpstr>Calibri</vt:lpstr>
      <vt:lpstr>Modèle par défaut</vt:lpstr>
      <vt:lpstr> {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05-Analyse des liaisons</dc:title>
  <dc:subject/>
  <dc:creator>Marie Hélène MILLIE-TIMBAL pour GERESO Édition</dc:creator>
  <cp:keywords/>
  <dc:description/>
  <cp:lastModifiedBy>Julie HELIOU</cp:lastModifiedBy>
  <cp:revision>11</cp:revision>
  <dcterms:created xsi:type="dcterms:W3CDTF">2010-03-06T09:59:48Z</dcterms:created>
  <dcterms:modified xsi:type="dcterms:W3CDTF">2026-01-15T13:30:44Z</dcterms:modified>
  <cp:category/>
</cp:coreProperties>
</file>